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.xml" ContentType="application/vnd.openxmlformats-officedocument.theme+xml"/>
  <Override PartName="/ppt/theme/theme110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4" r:id="rId5"/>
    <p:sldMasterId id="2147483668" r:id="rId6"/>
    <p:sldMasterId id="2147483673" r:id="rId7"/>
    <p:sldMasterId id="2147483677" r:id="rId8"/>
    <p:sldMasterId id="2147483681" r:id="rId9"/>
    <p:sldMasterId id="2147483685" r:id="rId10"/>
    <p:sldMasterId id="2147483689" r:id="rId11"/>
    <p:sldMasterId id="2147483693" r:id="rId12"/>
    <p:sldMasterId id="2147483697" r:id="rId13"/>
    <p:sldMasterId id="2147483701" r:id="rId14"/>
    <p:sldMasterId id="2147483705" r:id="rId15"/>
    <p:sldMasterId id="2147483709" r:id="rId16"/>
    <p:sldMasterId id="2147483713" r:id="rId17"/>
    <p:sldMasterId id="2147483717" r:id="rId18"/>
    <p:sldMasterId id="2147483721" r:id="rId19"/>
    <p:sldMasterId id="2147483725" r:id="rId20"/>
    <p:sldMasterId id="2147483729" r:id="rId21"/>
    <p:sldMasterId id="2147483733" r:id="rId22"/>
    <p:sldMasterId id="2147483737" r:id="rId23"/>
    <p:sldMasterId id="2147483741" r:id="rId24"/>
    <p:sldMasterId id="2147483745" r:id="rId25"/>
    <p:sldMasterId id="2147483749" r:id="rId26"/>
    <p:sldMasterId id="2147483753" r:id="rId27"/>
    <p:sldMasterId id="2147483757" r:id="rId28"/>
    <p:sldMasterId id="2147483761" r:id="rId29"/>
    <p:sldMasterId id="2147483765" r:id="rId30"/>
    <p:sldMasterId id="2147483769" r:id="rId31"/>
    <p:sldMasterId id="2147483773" r:id="rId32"/>
    <p:sldMasterId id="2147483777" r:id="rId33"/>
    <p:sldMasterId id="2147483781" r:id="rId34"/>
    <p:sldMasterId id="2147483785" r:id="rId35"/>
    <p:sldMasterId id="2147483789" r:id="rId36"/>
    <p:sldMasterId id="2147483793" r:id="rId37"/>
    <p:sldMasterId id="2147483797" r:id="rId38"/>
    <p:sldMasterId id="2147483801" r:id="rId39"/>
    <p:sldMasterId id="2147483805" r:id="rId40"/>
    <p:sldMasterId id="2147483809" r:id="rId41"/>
    <p:sldMasterId id="2147483813" r:id="rId42"/>
    <p:sldMasterId id="2147483817" r:id="rId43"/>
    <p:sldMasterId id="2147483821" r:id="rId44"/>
    <p:sldMasterId id="2147483825" r:id="rId45"/>
    <p:sldMasterId id="2147483829" r:id="rId46"/>
    <p:sldMasterId id="2147483833" r:id="rId47"/>
    <p:sldMasterId id="2147483837" r:id="rId48"/>
    <p:sldMasterId id="2147483841" r:id="rId49"/>
    <p:sldMasterId id="2147483845" r:id="rId50"/>
    <p:sldMasterId id="2147483849" r:id="rId51"/>
    <p:sldMasterId id="2147483853" r:id="rId52"/>
    <p:sldMasterId id="2147483857" r:id="rId53"/>
    <p:sldMasterId id="2147483861" r:id="rId54"/>
    <p:sldMasterId id="2147483865" r:id="rId55"/>
    <p:sldMasterId id="2147483869" r:id="rId56"/>
    <p:sldMasterId id="2147483873" r:id="rId57"/>
    <p:sldMasterId id="2147483877" r:id="rId58"/>
    <p:sldMasterId id="2147483881" r:id="rId59"/>
    <p:sldMasterId id="2147483885" r:id="rId60"/>
    <p:sldMasterId id="2147483889" r:id="rId61"/>
    <p:sldMasterId id="2147483893" r:id="rId62"/>
    <p:sldMasterId id="2147483897" r:id="rId63"/>
    <p:sldMasterId id="2147483901" r:id="rId64"/>
    <p:sldMasterId id="2147483905" r:id="rId65"/>
    <p:sldMasterId id="2147483909" r:id="rId66"/>
    <p:sldMasterId id="2147483913" r:id="rId67"/>
    <p:sldMasterId id="2147483917" r:id="rId68"/>
    <p:sldMasterId id="2147483921" r:id="rId69"/>
    <p:sldMasterId id="2147483925" r:id="rId70"/>
    <p:sldMasterId id="2147483929" r:id="rId71"/>
    <p:sldMasterId id="2147483933" r:id="rId72"/>
    <p:sldMasterId id="2147483937" r:id="rId73"/>
    <p:sldMasterId id="2147483941" r:id="rId74"/>
    <p:sldMasterId id="2147483945" r:id="rId75"/>
    <p:sldMasterId id="2147483949" r:id="rId76"/>
    <p:sldMasterId id="2147483953" r:id="rId77"/>
    <p:sldMasterId id="2147483957" r:id="rId78"/>
    <p:sldMasterId id="2147483961" r:id="rId79"/>
    <p:sldMasterId id="2147483965" r:id="rId80"/>
    <p:sldMasterId id="2147483969" r:id="rId81"/>
    <p:sldMasterId id="2147483973" r:id="rId82"/>
    <p:sldMasterId id="2147483977" r:id="rId83"/>
    <p:sldMasterId id="2147483981" r:id="rId84"/>
    <p:sldMasterId id="2147483985" r:id="rId85"/>
    <p:sldMasterId id="2147483989" r:id="rId86"/>
    <p:sldMasterId id="2147483993" r:id="rId87"/>
    <p:sldMasterId id="2147483997" r:id="rId88"/>
    <p:sldMasterId id="2147484001" r:id="rId89"/>
    <p:sldMasterId id="2147484005" r:id="rId90"/>
    <p:sldMasterId id="2147484009" r:id="rId91"/>
    <p:sldMasterId id="2147484013" r:id="rId92"/>
    <p:sldMasterId id="2147484017" r:id="rId93"/>
    <p:sldMasterId id="2147484021" r:id="rId94"/>
    <p:sldMasterId id="2147484025" r:id="rId95"/>
    <p:sldMasterId id="2147484029" r:id="rId96"/>
    <p:sldMasterId id="2147484033" r:id="rId97"/>
    <p:sldMasterId id="2147484037" r:id="rId98"/>
    <p:sldMasterId id="2147484041" r:id="rId99"/>
    <p:sldMasterId id="2147484045" r:id="rId100"/>
    <p:sldMasterId id="2147484049" r:id="rId101"/>
    <p:sldMasterId id="2147484053" r:id="rId102"/>
    <p:sldMasterId id="2147484057" r:id="rId103"/>
    <p:sldMasterId id="2147484061" r:id="rId104"/>
    <p:sldMasterId id="2147484065" r:id="rId105"/>
    <p:sldMasterId id="2147484069" r:id="rId106"/>
    <p:sldMasterId id="2147484073" r:id="rId107"/>
    <p:sldMasterId id="2147484077" r:id="rId108"/>
    <p:sldMasterId id="2147484081" r:id="rId109"/>
  </p:sldMasterIdLst>
  <p:notesMasterIdLst>
    <p:notesMasterId r:id="rId111"/>
  </p:notesMasterIdLst>
  <p:handoutMasterIdLst>
    <p:handoutMasterId r:id="rId221"/>
  </p:handoutMasterIdLst>
  <p:sldIdLst>
    <p:sldId id="871" r:id="rId110"/>
    <p:sldId id="282" r:id="rId112"/>
    <p:sldId id="762" r:id="rId113"/>
    <p:sldId id="763" r:id="rId114"/>
    <p:sldId id="574" r:id="rId115"/>
    <p:sldId id="656" r:id="rId116"/>
    <p:sldId id="575" r:id="rId117"/>
    <p:sldId id="576" r:id="rId118"/>
    <p:sldId id="577" r:id="rId119"/>
    <p:sldId id="578" r:id="rId120"/>
    <p:sldId id="579" r:id="rId121"/>
    <p:sldId id="655" r:id="rId122"/>
    <p:sldId id="580" r:id="rId123"/>
    <p:sldId id="582" r:id="rId124"/>
    <p:sldId id="581" r:id="rId125"/>
    <p:sldId id="583" r:id="rId126"/>
    <p:sldId id="584" r:id="rId127"/>
    <p:sldId id="585" r:id="rId128"/>
    <p:sldId id="657" r:id="rId129"/>
    <p:sldId id="654" r:id="rId130"/>
    <p:sldId id="586" r:id="rId131"/>
    <p:sldId id="587" r:id="rId132"/>
    <p:sldId id="658" r:id="rId133"/>
    <p:sldId id="588" r:id="rId134"/>
    <p:sldId id="659" r:id="rId135"/>
    <p:sldId id="660" r:id="rId136"/>
    <p:sldId id="661" r:id="rId137"/>
    <p:sldId id="662" r:id="rId138"/>
    <p:sldId id="663" r:id="rId139"/>
    <p:sldId id="664" r:id="rId140"/>
    <p:sldId id="665" r:id="rId141"/>
    <p:sldId id="666" r:id="rId142"/>
    <p:sldId id="667" r:id="rId143"/>
    <p:sldId id="589" r:id="rId144"/>
    <p:sldId id="590" r:id="rId145"/>
    <p:sldId id="591" r:id="rId146"/>
    <p:sldId id="592" r:id="rId147"/>
    <p:sldId id="593" r:id="rId148"/>
    <p:sldId id="594" r:id="rId149"/>
    <p:sldId id="595" r:id="rId150"/>
    <p:sldId id="596" r:id="rId151"/>
    <p:sldId id="600" r:id="rId152"/>
    <p:sldId id="601" r:id="rId153"/>
    <p:sldId id="602" r:id="rId154"/>
    <p:sldId id="603" r:id="rId155"/>
    <p:sldId id="604" r:id="rId156"/>
    <p:sldId id="605" r:id="rId157"/>
    <p:sldId id="606" r:id="rId158"/>
    <p:sldId id="607" r:id="rId159"/>
    <p:sldId id="608" r:id="rId160"/>
    <p:sldId id="609" r:id="rId161"/>
    <p:sldId id="610" r:id="rId162"/>
    <p:sldId id="611" r:id="rId163"/>
    <p:sldId id="612" r:id="rId164"/>
    <p:sldId id="669" r:id="rId165"/>
    <p:sldId id="613" r:id="rId166"/>
    <p:sldId id="614" r:id="rId167"/>
    <p:sldId id="615" r:id="rId168"/>
    <p:sldId id="616" r:id="rId169"/>
    <p:sldId id="617" r:id="rId170"/>
    <p:sldId id="618" r:id="rId171"/>
    <p:sldId id="619" r:id="rId172"/>
    <p:sldId id="620" r:id="rId173"/>
    <p:sldId id="621" r:id="rId174"/>
    <p:sldId id="622" r:id="rId175"/>
    <p:sldId id="670" r:id="rId176"/>
    <p:sldId id="623" r:id="rId177"/>
    <p:sldId id="624" r:id="rId178"/>
    <p:sldId id="625" r:id="rId179"/>
    <p:sldId id="626" r:id="rId180"/>
    <p:sldId id="671" r:id="rId181"/>
    <p:sldId id="627" r:id="rId182"/>
    <p:sldId id="628" r:id="rId183"/>
    <p:sldId id="629" r:id="rId184"/>
    <p:sldId id="630" r:id="rId185"/>
    <p:sldId id="631" r:id="rId186"/>
    <p:sldId id="632" r:id="rId187"/>
    <p:sldId id="633" r:id="rId188"/>
    <p:sldId id="634" r:id="rId189"/>
    <p:sldId id="635" r:id="rId190"/>
    <p:sldId id="636" r:id="rId191"/>
    <p:sldId id="673" r:id="rId192"/>
    <p:sldId id="674" r:id="rId193"/>
    <p:sldId id="637" r:id="rId194"/>
    <p:sldId id="638" r:id="rId195"/>
    <p:sldId id="639" r:id="rId196"/>
    <p:sldId id="640" r:id="rId197"/>
    <p:sldId id="641" r:id="rId198"/>
    <p:sldId id="642" r:id="rId199"/>
    <p:sldId id="676" r:id="rId200"/>
    <p:sldId id="643" r:id="rId201"/>
    <p:sldId id="644" r:id="rId202"/>
    <p:sldId id="677" r:id="rId203"/>
    <p:sldId id="679" r:id="rId204"/>
    <p:sldId id="678" r:id="rId205"/>
    <p:sldId id="680" r:id="rId206"/>
    <p:sldId id="681" r:id="rId207"/>
    <p:sldId id="682" r:id="rId208"/>
    <p:sldId id="645" r:id="rId209"/>
    <p:sldId id="646" r:id="rId210"/>
    <p:sldId id="647" r:id="rId211"/>
    <p:sldId id="597" r:id="rId212"/>
    <p:sldId id="598" r:id="rId213"/>
    <p:sldId id="653" r:id="rId214"/>
    <p:sldId id="599" r:id="rId215"/>
    <p:sldId id="649" r:id="rId216"/>
    <p:sldId id="568" r:id="rId217"/>
    <p:sldId id="572" r:id="rId218"/>
    <p:sldId id="573" r:id="rId219"/>
    <p:sldId id="684" r:id="rId220"/>
  </p:sldIdLst>
  <p:sldSz cx="4608830" cy="3456940"/>
  <p:notesSz cx="6858000" cy="9144000"/>
  <p:custDataLst>
    <p:tags r:id="rId22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B1"/>
    <a:srgbClr val="0945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5" Type="http://schemas.openxmlformats.org/officeDocument/2006/relationships/tags" Target="tags/tag3.xml"/><Relationship Id="rId224" Type="http://schemas.openxmlformats.org/officeDocument/2006/relationships/tableStyles" Target="tableStyles.xml"/><Relationship Id="rId223" Type="http://schemas.openxmlformats.org/officeDocument/2006/relationships/viewProps" Target="viewProps.xml"/><Relationship Id="rId222" Type="http://schemas.openxmlformats.org/officeDocument/2006/relationships/presProps" Target="presProps.xml"/><Relationship Id="rId221" Type="http://schemas.openxmlformats.org/officeDocument/2006/relationships/handoutMaster" Target="handoutMasters/handoutMaster1.xml"/><Relationship Id="rId220" Type="http://schemas.openxmlformats.org/officeDocument/2006/relationships/slide" Target="slides/slide110.xml"/><Relationship Id="rId22" Type="http://schemas.openxmlformats.org/officeDocument/2006/relationships/slideMaster" Target="slideMasters/slideMaster21.xml"/><Relationship Id="rId219" Type="http://schemas.openxmlformats.org/officeDocument/2006/relationships/slide" Target="slides/slide109.xml"/><Relationship Id="rId218" Type="http://schemas.openxmlformats.org/officeDocument/2006/relationships/slide" Target="slides/slide108.xml"/><Relationship Id="rId217" Type="http://schemas.openxmlformats.org/officeDocument/2006/relationships/slide" Target="slides/slide107.xml"/><Relationship Id="rId216" Type="http://schemas.openxmlformats.org/officeDocument/2006/relationships/slide" Target="slides/slide106.xml"/><Relationship Id="rId215" Type="http://schemas.openxmlformats.org/officeDocument/2006/relationships/slide" Target="slides/slide105.xml"/><Relationship Id="rId214" Type="http://schemas.openxmlformats.org/officeDocument/2006/relationships/slide" Target="slides/slide104.xml"/><Relationship Id="rId213" Type="http://schemas.openxmlformats.org/officeDocument/2006/relationships/slide" Target="slides/slide103.xml"/><Relationship Id="rId212" Type="http://schemas.openxmlformats.org/officeDocument/2006/relationships/slide" Target="slides/slide102.xml"/><Relationship Id="rId211" Type="http://schemas.openxmlformats.org/officeDocument/2006/relationships/slide" Target="slides/slide101.xml"/><Relationship Id="rId210" Type="http://schemas.openxmlformats.org/officeDocument/2006/relationships/slide" Target="slides/slide100.xml"/><Relationship Id="rId21" Type="http://schemas.openxmlformats.org/officeDocument/2006/relationships/slideMaster" Target="slideMasters/slideMaster20.xml"/><Relationship Id="rId209" Type="http://schemas.openxmlformats.org/officeDocument/2006/relationships/slide" Target="slides/slide99.xml"/><Relationship Id="rId208" Type="http://schemas.openxmlformats.org/officeDocument/2006/relationships/slide" Target="slides/slide98.xml"/><Relationship Id="rId207" Type="http://schemas.openxmlformats.org/officeDocument/2006/relationships/slide" Target="slides/slide97.xml"/><Relationship Id="rId206" Type="http://schemas.openxmlformats.org/officeDocument/2006/relationships/slide" Target="slides/slide96.xml"/><Relationship Id="rId205" Type="http://schemas.openxmlformats.org/officeDocument/2006/relationships/slide" Target="slides/slide95.xml"/><Relationship Id="rId204" Type="http://schemas.openxmlformats.org/officeDocument/2006/relationships/slide" Target="slides/slide94.xml"/><Relationship Id="rId203" Type="http://schemas.openxmlformats.org/officeDocument/2006/relationships/slide" Target="slides/slide93.xml"/><Relationship Id="rId202" Type="http://schemas.openxmlformats.org/officeDocument/2006/relationships/slide" Target="slides/slide92.xml"/><Relationship Id="rId201" Type="http://schemas.openxmlformats.org/officeDocument/2006/relationships/slide" Target="slides/slide91.xml"/><Relationship Id="rId200" Type="http://schemas.openxmlformats.org/officeDocument/2006/relationships/slide" Target="slides/slide9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9" Type="http://schemas.openxmlformats.org/officeDocument/2006/relationships/slide" Target="slides/slide89.xml"/><Relationship Id="rId198" Type="http://schemas.openxmlformats.org/officeDocument/2006/relationships/slide" Target="slides/slide88.xml"/><Relationship Id="rId197" Type="http://schemas.openxmlformats.org/officeDocument/2006/relationships/slide" Target="slides/slide87.xml"/><Relationship Id="rId196" Type="http://schemas.openxmlformats.org/officeDocument/2006/relationships/slide" Target="slides/slide86.xml"/><Relationship Id="rId195" Type="http://schemas.openxmlformats.org/officeDocument/2006/relationships/slide" Target="slides/slide85.xml"/><Relationship Id="rId194" Type="http://schemas.openxmlformats.org/officeDocument/2006/relationships/slide" Target="slides/slide84.xml"/><Relationship Id="rId193" Type="http://schemas.openxmlformats.org/officeDocument/2006/relationships/slide" Target="slides/slide83.xml"/><Relationship Id="rId192" Type="http://schemas.openxmlformats.org/officeDocument/2006/relationships/slide" Target="slides/slide82.xml"/><Relationship Id="rId191" Type="http://schemas.openxmlformats.org/officeDocument/2006/relationships/slide" Target="slides/slide81.xml"/><Relationship Id="rId190" Type="http://schemas.openxmlformats.org/officeDocument/2006/relationships/slide" Target="slides/slide80.xml"/><Relationship Id="rId19" Type="http://schemas.openxmlformats.org/officeDocument/2006/relationships/slideMaster" Target="slideMasters/slideMaster18.xml"/><Relationship Id="rId189" Type="http://schemas.openxmlformats.org/officeDocument/2006/relationships/slide" Target="slides/slide79.xml"/><Relationship Id="rId188" Type="http://schemas.openxmlformats.org/officeDocument/2006/relationships/slide" Target="slides/slide78.xml"/><Relationship Id="rId187" Type="http://schemas.openxmlformats.org/officeDocument/2006/relationships/slide" Target="slides/slide77.xml"/><Relationship Id="rId186" Type="http://schemas.openxmlformats.org/officeDocument/2006/relationships/slide" Target="slides/slide76.xml"/><Relationship Id="rId185" Type="http://schemas.openxmlformats.org/officeDocument/2006/relationships/slide" Target="slides/slide75.xml"/><Relationship Id="rId184" Type="http://schemas.openxmlformats.org/officeDocument/2006/relationships/slide" Target="slides/slide74.xml"/><Relationship Id="rId183" Type="http://schemas.openxmlformats.org/officeDocument/2006/relationships/slide" Target="slides/slide73.xml"/><Relationship Id="rId182" Type="http://schemas.openxmlformats.org/officeDocument/2006/relationships/slide" Target="slides/slide72.xml"/><Relationship Id="rId181" Type="http://schemas.openxmlformats.org/officeDocument/2006/relationships/slide" Target="slides/slide71.xml"/><Relationship Id="rId180" Type="http://schemas.openxmlformats.org/officeDocument/2006/relationships/slide" Target="slides/slide70.xml"/><Relationship Id="rId18" Type="http://schemas.openxmlformats.org/officeDocument/2006/relationships/slideMaster" Target="slideMasters/slideMaster17.xml"/><Relationship Id="rId179" Type="http://schemas.openxmlformats.org/officeDocument/2006/relationships/slide" Target="slides/slide69.xml"/><Relationship Id="rId178" Type="http://schemas.openxmlformats.org/officeDocument/2006/relationships/slide" Target="slides/slide68.xml"/><Relationship Id="rId177" Type="http://schemas.openxmlformats.org/officeDocument/2006/relationships/slide" Target="slides/slide67.xml"/><Relationship Id="rId176" Type="http://schemas.openxmlformats.org/officeDocument/2006/relationships/slide" Target="slides/slide66.xml"/><Relationship Id="rId175" Type="http://schemas.openxmlformats.org/officeDocument/2006/relationships/slide" Target="slides/slide65.xml"/><Relationship Id="rId174" Type="http://schemas.openxmlformats.org/officeDocument/2006/relationships/slide" Target="slides/slide64.xml"/><Relationship Id="rId173" Type="http://schemas.openxmlformats.org/officeDocument/2006/relationships/slide" Target="slides/slide63.xml"/><Relationship Id="rId172" Type="http://schemas.openxmlformats.org/officeDocument/2006/relationships/slide" Target="slides/slide62.xml"/><Relationship Id="rId171" Type="http://schemas.openxmlformats.org/officeDocument/2006/relationships/slide" Target="slides/slide61.xml"/><Relationship Id="rId170" Type="http://schemas.openxmlformats.org/officeDocument/2006/relationships/slide" Target="slides/slide60.xml"/><Relationship Id="rId17" Type="http://schemas.openxmlformats.org/officeDocument/2006/relationships/slideMaster" Target="slideMasters/slideMaster16.xml"/><Relationship Id="rId169" Type="http://schemas.openxmlformats.org/officeDocument/2006/relationships/slide" Target="slides/slide59.xml"/><Relationship Id="rId168" Type="http://schemas.openxmlformats.org/officeDocument/2006/relationships/slide" Target="slides/slide58.xml"/><Relationship Id="rId167" Type="http://schemas.openxmlformats.org/officeDocument/2006/relationships/slide" Target="slides/slide57.xml"/><Relationship Id="rId166" Type="http://schemas.openxmlformats.org/officeDocument/2006/relationships/slide" Target="slides/slide56.xml"/><Relationship Id="rId165" Type="http://schemas.openxmlformats.org/officeDocument/2006/relationships/slide" Target="slides/slide55.xml"/><Relationship Id="rId164" Type="http://schemas.openxmlformats.org/officeDocument/2006/relationships/slide" Target="slides/slide54.xml"/><Relationship Id="rId163" Type="http://schemas.openxmlformats.org/officeDocument/2006/relationships/slide" Target="slides/slide53.xml"/><Relationship Id="rId162" Type="http://schemas.openxmlformats.org/officeDocument/2006/relationships/slide" Target="slides/slide52.xml"/><Relationship Id="rId161" Type="http://schemas.openxmlformats.org/officeDocument/2006/relationships/slide" Target="slides/slide51.xml"/><Relationship Id="rId160" Type="http://schemas.openxmlformats.org/officeDocument/2006/relationships/slide" Target="slides/slide50.xml"/><Relationship Id="rId16" Type="http://schemas.openxmlformats.org/officeDocument/2006/relationships/slideMaster" Target="slideMasters/slideMaster15.xml"/><Relationship Id="rId159" Type="http://schemas.openxmlformats.org/officeDocument/2006/relationships/slide" Target="slides/slide49.xml"/><Relationship Id="rId158" Type="http://schemas.openxmlformats.org/officeDocument/2006/relationships/slide" Target="slides/slide48.xml"/><Relationship Id="rId157" Type="http://schemas.openxmlformats.org/officeDocument/2006/relationships/slide" Target="slides/slide47.xml"/><Relationship Id="rId156" Type="http://schemas.openxmlformats.org/officeDocument/2006/relationships/slide" Target="slides/slide46.xml"/><Relationship Id="rId155" Type="http://schemas.openxmlformats.org/officeDocument/2006/relationships/slide" Target="slides/slide45.xml"/><Relationship Id="rId154" Type="http://schemas.openxmlformats.org/officeDocument/2006/relationships/slide" Target="slides/slide44.xml"/><Relationship Id="rId153" Type="http://schemas.openxmlformats.org/officeDocument/2006/relationships/slide" Target="slides/slide43.xml"/><Relationship Id="rId152" Type="http://schemas.openxmlformats.org/officeDocument/2006/relationships/slide" Target="slides/slide42.xml"/><Relationship Id="rId151" Type="http://schemas.openxmlformats.org/officeDocument/2006/relationships/slide" Target="slides/slide41.xml"/><Relationship Id="rId150" Type="http://schemas.openxmlformats.org/officeDocument/2006/relationships/slide" Target="slides/slide40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39.xml"/><Relationship Id="rId148" Type="http://schemas.openxmlformats.org/officeDocument/2006/relationships/slide" Target="slides/slide38.xml"/><Relationship Id="rId147" Type="http://schemas.openxmlformats.org/officeDocument/2006/relationships/slide" Target="slides/slide37.xml"/><Relationship Id="rId146" Type="http://schemas.openxmlformats.org/officeDocument/2006/relationships/slide" Target="slides/slide36.xml"/><Relationship Id="rId145" Type="http://schemas.openxmlformats.org/officeDocument/2006/relationships/slide" Target="slides/slide35.xml"/><Relationship Id="rId144" Type="http://schemas.openxmlformats.org/officeDocument/2006/relationships/slide" Target="slides/slide34.xml"/><Relationship Id="rId143" Type="http://schemas.openxmlformats.org/officeDocument/2006/relationships/slide" Target="slides/slide33.xml"/><Relationship Id="rId142" Type="http://schemas.openxmlformats.org/officeDocument/2006/relationships/slide" Target="slides/slide32.xml"/><Relationship Id="rId141" Type="http://schemas.openxmlformats.org/officeDocument/2006/relationships/slide" Target="slides/slide31.xml"/><Relationship Id="rId140" Type="http://schemas.openxmlformats.org/officeDocument/2006/relationships/slide" Target="slides/slide30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29.xml"/><Relationship Id="rId138" Type="http://schemas.openxmlformats.org/officeDocument/2006/relationships/slide" Target="slides/slide28.xml"/><Relationship Id="rId137" Type="http://schemas.openxmlformats.org/officeDocument/2006/relationships/slide" Target="slides/slide27.xml"/><Relationship Id="rId136" Type="http://schemas.openxmlformats.org/officeDocument/2006/relationships/slide" Target="slides/slide26.xml"/><Relationship Id="rId135" Type="http://schemas.openxmlformats.org/officeDocument/2006/relationships/slide" Target="slides/slide25.xml"/><Relationship Id="rId134" Type="http://schemas.openxmlformats.org/officeDocument/2006/relationships/slide" Target="slides/slide24.xml"/><Relationship Id="rId133" Type="http://schemas.openxmlformats.org/officeDocument/2006/relationships/slide" Target="slides/slide23.xml"/><Relationship Id="rId132" Type="http://schemas.openxmlformats.org/officeDocument/2006/relationships/slide" Target="slides/slide22.xml"/><Relationship Id="rId131" Type="http://schemas.openxmlformats.org/officeDocument/2006/relationships/slide" Target="slides/slide21.xml"/><Relationship Id="rId130" Type="http://schemas.openxmlformats.org/officeDocument/2006/relationships/slide" Target="slides/slide20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9.xml"/><Relationship Id="rId128" Type="http://schemas.openxmlformats.org/officeDocument/2006/relationships/slide" Target="slides/slide18.xml"/><Relationship Id="rId127" Type="http://schemas.openxmlformats.org/officeDocument/2006/relationships/slide" Target="slides/slide17.xml"/><Relationship Id="rId126" Type="http://schemas.openxmlformats.org/officeDocument/2006/relationships/slide" Target="slides/slide16.xml"/><Relationship Id="rId125" Type="http://schemas.openxmlformats.org/officeDocument/2006/relationships/slide" Target="slides/slide15.xml"/><Relationship Id="rId124" Type="http://schemas.openxmlformats.org/officeDocument/2006/relationships/slide" Target="slides/slide14.xml"/><Relationship Id="rId123" Type="http://schemas.openxmlformats.org/officeDocument/2006/relationships/slide" Target="slides/slide13.xml"/><Relationship Id="rId122" Type="http://schemas.openxmlformats.org/officeDocument/2006/relationships/slide" Target="slides/slide12.xml"/><Relationship Id="rId121" Type="http://schemas.openxmlformats.org/officeDocument/2006/relationships/slide" Target="slides/slide11.xml"/><Relationship Id="rId120" Type="http://schemas.openxmlformats.org/officeDocument/2006/relationships/slide" Target="slides/slide10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9.xml"/><Relationship Id="rId118" Type="http://schemas.openxmlformats.org/officeDocument/2006/relationships/slide" Target="slides/slide8.xml"/><Relationship Id="rId117" Type="http://schemas.openxmlformats.org/officeDocument/2006/relationships/slide" Target="slides/slide7.xml"/><Relationship Id="rId116" Type="http://schemas.openxmlformats.org/officeDocument/2006/relationships/slide" Target="slides/slide6.xml"/><Relationship Id="rId115" Type="http://schemas.openxmlformats.org/officeDocument/2006/relationships/slide" Target="slides/slide5.xml"/><Relationship Id="rId114" Type="http://schemas.openxmlformats.org/officeDocument/2006/relationships/slide" Target="slides/slide4.xml"/><Relationship Id="rId113" Type="http://schemas.openxmlformats.org/officeDocument/2006/relationships/slide" Target="slides/slide3.xml"/><Relationship Id="rId112" Type="http://schemas.openxmlformats.org/officeDocument/2006/relationships/slide" Target="slides/slide2.xml"/><Relationship Id="rId111" Type="http://schemas.openxmlformats.org/officeDocument/2006/relationships/notesMaster" Target="notesMasters/notesMaster1.xml"/><Relationship Id="rId110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9" Type="http://schemas.openxmlformats.org/officeDocument/2006/relationships/slideMaster" Target="slideMasters/slideMaster108.xml"/><Relationship Id="rId108" Type="http://schemas.openxmlformats.org/officeDocument/2006/relationships/slideMaster" Target="slideMasters/slideMaster107.xml"/><Relationship Id="rId107" Type="http://schemas.openxmlformats.org/officeDocument/2006/relationships/slideMaster" Target="slideMasters/slideMaster106.xml"/><Relationship Id="rId106" Type="http://schemas.openxmlformats.org/officeDocument/2006/relationships/slideMaster" Target="slideMasters/slideMaster105.xml"/><Relationship Id="rId105" Type="http://schemas.openxmlformats.org/officeDocument/2006/relationships/slideMaster" Target="slideMasters/slideMaster104.xml"/><Relationship Id="rId104" Type="http://schemas.openxmlformats.org/officeDocument/2006/relationships/slideMaster" Target="slideMasters/slideMaster103.xml"/><Relationship Id="rId103" Type="http://schemas.openxmlformats.org/officeDocument/2006/relationships/slideMaster" Target="slideMasters/slideMaster102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789" y="1143000"/>
            <a:ext cx="411442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因为输出的loss的数据类型是Variable。而PyTorch的动态图机制就是通过Variable来构建图。主要是使用Variable计算的时候，会记录下新产生的Variable的运算符号，在反向传播求导的时候进行使用。如果这里直接将loss加起来，系统会认为这里也是计算图的一部分，也就是说网络会一直延伸变大~那么消耗的显存也就越来越大。所以需要使用</a:t>
            </a:r>
            <a:r>
              <a:rPr lang="en-US" altLang="zh-CN"/>
              <a:t>loss.item()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设置 torch.backends.cudnn.benchmark=True 将会让程序在开始时花费一点额外时间，为整个网络的每个卷积层搜索最适合它的卷积实现算法，进而实现网络的加速。</a:t>
            </a:r>
            <a:endParaRPr lang="zh-CN" altLang="en-US"/>
          </a:p>
          <a:p>
            <a:r>
              <a:rPr lang="zh-CN" altLang="en-US"/>
              <a:t>设置这个 flag 可以让内置的 cuDNN 的 auto-tuner 自动寻找最适合当前配置的高效算法，来达到优化运行效率的问题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注意事项：</a:t>
            </a:r>
            <a:endParaRPr lang="en-US" altLang="zh-CN"/>
          </a:p>
          <a:p>
            <a:r>
              <a:rPr lang="en-US" altLang="zh-CN"/>
              <a:t>Benchmark模式会提升计算速度，但是由于计算中有随机性，每次网络前馈结果略有差异。如果想要避免这种结果波动，设置为True，说明设置为使用使用非确定性算法.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10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0.xml"/><Relationship Id="rId3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/Relationships>
</file>

<file path=ppt/slideMasters/_rels/slideMaster10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1.xml"/><Relationship Id="rId3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/Relationships>
</file>

<file path=ppt/slideMasters/_rels/slideMaster10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/Relationships>
</file>

<file path=ppt/slideMasters/_rels/slideMaster10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3.xml"/><Relationship Id="rId3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3.xml"/><Relationship Id="rId1" Type="http://schemas.openxmlformats.org/officeDocument/2006/relationships/slideLayout" Target="../slideLayouts/slideLayout312.xml"/></Relationships>
</file>

<file path=ppt/slideMasters/_rels/slideMaster10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4.xml"/><Relationship Id="rId3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/Relationships>
</file>

<file path=ppt/slideMasters/_rels/slideMaster10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5.xml"/><Relationship Id="rId3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319.xml"/><Relationship Id="rId1" Type="http://schemas.openxmlformats.org/officeDocument/2006/relationships/slideLayout" Target="../slideLayouts/slideLayout318.xml"/></Relationships>
</file>

<file path=ppt/slideMasters/_rels/slideMaster10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6.xml"/><Relationship Id="rId3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21.xml"/></Relationships>
</file>

<file path=ppt/slideMasters/_rels/slideMaster10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7.xml"/><Relationship Id="rId3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24.xml"/></Relationships>
</file>

<file path=ppt/slideMasters/_rels/slideMaster10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8.xml"/><Relationship Id="rId4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327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4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5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18.xml.rels><?xml version="1.0" encoding="UTF-8" standalone="yes"?>
<Relationships xmlns="http://schemas.openxmlformats.org/package/2006/relationships"><Relationship Id="rId4" Type="http://schemas.openxmlformats.org/officeDocument/2006/relationships/theme" Target="../theme/theme18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19.xml.rels><?xml version="1.0" encoding="UTF-8" standalone="yes"?>
<Relationships xmlns="http://schemas.openxmlformats.org/package/2006/relationships"><Relationship Id="rId4" Type="http://schemas.openxmlformats.org/officeDocument/2006/relationships/theme" Target="../theme/theme19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20.xml.rels><?xml version="1.0" encoding="UTF-8" standalone="yes"?>
<Relationships xmlns="http://schemas.openxmlformats.org/package/2006/relationships"><Relationship Id="rId4" Type="http://schemas.openxmlformats.org/officeDocument/2006/relationships/theme" Target="../theme/theme20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21.xml.rels><?xml version="1.0" encoding="UTF-8" standalone="yes"?>
<Relationships xmlns="http://schemas.openxmlformats.org/package/2006/relationships"><Relationship Id="rId4" Type="http://schemas.openxmlformats.org/officeDocument/2006/relationships/theme" Target="../theme/theme21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2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23.xml.rels><?xml version="1.0" encoding="UTF-8" standalone="yes"?>
<Relationships xmlns="http://schemas.openxmlformats.org/package/2006/relationships"><Relationship Id="rId4" Type="http://schemas.openxmlformats.org/officeDocument/2006/relationships/theme" Target="../theme/theme23.xml"/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24.xml.rels><?xml version="1.0" encoding="UTF-8" standalone="yes"?>
<Relationships xmlns="http://schemas.openxmlformats.org/package/2006/relationships"><Relationship Id="rId4" Type="http://schemas.openxmlformats.org/officeDocument/2006/relationships/theme" Target="../theme/theme24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25.xml.rels><?xml version="1.0" encoding="UTF-8" standalone="yes"?>
<Relationships xmlns="http://schemas.openxmlformats.org/package/2006/relationships"><Relationship Id="rId4" Type="http://schemas.openxmlformats.org/officeDocument/2006/relationships/theme" Target="../theme/theme25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/Relationships>
</file>

<file path=ppt/slideMasters/_rels/slideMaster26.xml.rels><?xml version="1.0" encoding="UTF-8" standalone="yes"?>
<Relationships xmlns="http://schemas.openxmlformats.org/package/2006/relationships"><Relationship Id="rId4" Type="http://schemas.openxmlformats.org/officeDocument/2006/relationships/theme" Target="../theme/theme26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27.xml.rels><?xml version="1.0" encoding="UTF-8" standalone="yes"?>
<Relationships xmlns="http://schemas.openxmlformats.org/package/2006/relationships"><Relationship Id="rId4" Type="http://schemas.openxmlformats.org/officeDocument/2006/relationships/theme" Target="../theme/theme2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/Relationships>
</file>

<file path=ppt/slideMasters/_rels/slideMaster28.xml.rels><?xml version="1.0" encoding="UTF-8" standalone="yes"?>
<Relationships xmlns="http://schemas.openxmlformats.org/package/2006/relationships"><Relationship Id="rId4" Type="http://schemas.openxmlformats.org/officeDocument/2006/relationships/theme" Target="../theme/theme28.xml"/><Relationship Id="rId3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_rels/slideMaster29.xml.rels><?xml version="1.0" encoding="UTF-8" standalone="yes"?>
<Relationships xmlns="http://schemas.openxmlformats.org/package/2006/relationships"><Relationship Id="rId4" Type="http://schemas.openxmlformats.org/officeDocument/2006/relationships/theme" Target="../theme/theme29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4" Type="http://schemas.openxmlformats.org/officeDocument/2006/relationships/theme" Target="../theme/theme30.xml"/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_rels/slideMaster31.xml.rels><?xml version="1.0" encoding="UTF-8" standalone="yes"?>
<Relationships xmlns="http://schemas.openxmlformats.org/package/2006/relationships"><Relationship Id="rId4" Type="http://schemas.openxmlformats.org/officeDocument/2006/relationships/theme" Target="../theme/theme31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32.xml.rels><?xml version="1.0" encoding="UTF-8" standalone="yes"?>
<Relationships xmlns="http://schemas.openxmlformats.org/package/2006/relationships"><Relationship Id="rId4" Type="http://schemas.openxmlformats.org/officeDocument/2006/relationships/theme" Target="../theme/theme3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3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3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/Relationships>
</file>

<file path=ppt/slideMasters/_rels/slideMaster34.xml.rels><?xml version="1.0" encoding="UTF-8" standalone="yes"?>
<Relationships xmlns="http://schemas.openxmlformats.org/package/2006/relationships"><Relationship Id="rId4" Type="http://schemas.openxmlformats.org/officeDocument/2006/relationships/theme" Target="../theme/theme34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/Relationships>
</file>

<file path=ppt/slideMasters/_rels/slideMaster35.xml.rels><?xml version="1.0" encoding="UTF-8" standalone="yes"?>
<Relationships xmlns="http://schemas.openxmlformats.org/package/2006/relationships"><Relationship Id="rId4" Type="http://schemas.openxmlformats.org/officeDocument/2006/relationships/theme" Target="../theme/theme35.xml"/><Relationship Id="rId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/Relationships>
</file>

<file path=ppt/slideMasters/_rels/slideMaster36.xml.rels><?xml version="1.0" encoding="UTF-8" standalone="yes"?>
<Relationships xmlns="http://schemas.openxmlformats.org/package/2006/relationships"><Relationship Id="rId4" Type="http://schemas.openxmlformats.org/officeDocument/2006/relationships/theme" Target="../theme/theme36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/Relationships>
</file>

<file path=ppt/slideMasters/_rels/slideMaster37.xml.rels><?xml version="1.0" encoding="UTF-8" standalone="yes"?>
<Relationships xmlns="http://schemas.openxmlformats.org/package/2006/relationships"><Relationship Id="rId4" Type="http://schemas.openxmlformats.org/officeDocument/2006/relationships/theme" Target="../theme/theme3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/Relationships>
</file>

<file path=ppt/slideMasters/_rels/slideMaster38.xml.rels><?xml version="1.0" encoding="UTF-8" standalone="yes"?>
<Relationships xmlns="http://schemas.openxmlformats.org/package/2006/relationships"><Relationship Id="rId4" Type="http://schemas.openxmlformats.org/officeDocument/2006/relationships/theme" Target="../theme/theme38.xml"/><Relationship Id="rId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/Relationships>
</file>

<file path=ppt/slideMasters/_rels/slideMaster39.xml.rels><?xml version="1.0" encoding="UTF-8" standalone="yes"?>
<Relationships xmlns="http://schemas.openxmlformats.org/package/2006/relationships"><Relationship Id="rId4" Type="http://schemas.openxmlformats.org/officeDocument/2006/relationships/theme" Target="../theme/theme39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0.xml.rels><?xml version="1.0" encoding="UTF-8" standalone="yes"?>
<Relationships xmlns="http://schemas.openxmlformats.org/package/2006/relationships"><Relationship Id="rId4" Type="http://schemas.openxmlformats.org/officeDocument/2006/relationships/theme" Target="../theme/theme40.xml"/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/Relationships>
</file>

<file path=ppt/slideMasters/_rels/slideMaster41.xml.rels><?xml version="1.0" encoding="UTF-8" standalone="yes"?>
<Relationships xmlns="http://schemas.openxmlformats.org/package/2006/relationships"><Relationship Id="rId4" Type="http://schemas.openxmlformats.org/officeDocument/2006/relationships/theme" Target="../theme/theme41.xml"/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42.xml.rels><?xml version="1.0" encoding="UTF-8" standalone="yes"?>
<Relationships xmlns="http://schemas.openxmlformats.org/package/2006/relationships"><Relationship Id="rId4" Type="http://schemas.openxmlformats.org/officeDocument/2006/relationships/theme" Target="../theme/theme42.xml"/><Relationship Id="rId3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/Relationships>
</file>

<file path=ppt/slideMasters/_rels/slideMaster43.xml.rels><?xml version="1.0" encoding="UTF-8" standalone="yes"?>
<Relationships xmlns="http://schemas.openxmlformats.org/package/2006/relationships"><Relationship Id="rId4" Type="http://schemas.openxmlformats.org/officeDocument/2006/relationships/theme" Target="../theme/theme43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/Relationships>
</file>

<file path=ppt/slideMasters/_rels/slideMaster4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4.xml"/><Relationship Id="rId3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/Relationships>
</file>

<file path=ppt/slideMasters/_rels/slideMaster45.xml.rels><?xml version="1.0" encoding="UTF-8" standalone="yes"?>
<Relationships xmlns="http://schemas.openxmlformats.org/package/2006/relationships"><Relationship Id="rId4" Type="http://schemas.openxmlformats.org/officeDocument/2006/relationships/theme" Target="../theme/theme45.xml"/><Relationship Id="rId3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/Relationships>
</file>

<file path=ppt/slideMasters/_rels/slideMaster46.xml.rels><?xml version="1.0" encoding="UTF-8" standalone="yes"?>
<Relationships xmlns="http://schemas.openxmlformats.org/package/2006/relationships"><Relationship Id="rId4" Type="http://schemas.openxmlformats.org/officeDocument/2006/relationships/theme" Target="../theme/theme46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/Relationships>
</file>

<file path=ppt/slideMasters/_rels/slideMaster47.xml.rels><?xml version="1.0" encoding="UTF-8" standalone="yes"?>
<Relationships xmlns="http://schemas.openxmlformats.org/package/2006/relationships"><Relationship Id="rId4" Type="http://schemas.openxmlformats.org/officeDocument/2006/relationships/theme" Target="../theme/theme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/Relationships>
</file>

<file path=ppt/slideMasters/_rels/slideMaster48.xml.rels><?xml version="1.0" encoding="UTF-8" standalone="yes"?>
<Relationships xmlns="http://schemas.openxmlformats.org/package/2006/relationships"><Relationship Id="rId4" Type="http://schemas.openxmlformats.org/officeDocument/2006/relationships/theme" Target="../theme/theme48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/Relationships>
</file>

<file path=ppt/slideMasters/_rels/slideMaster49.xml.rels><?xml version="1.0" encoding="UTF-8" standalone="yes"?>
<Relationships xmlns="http://schemas.openxmlformats.org/package/2006/relationships"><Relationship Id="rId4" Type="http://schemas.openxmlformats.org/officeDocument/2006/relationships/theme" Target="../theme/theme49.xml"/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0.xml.rels><?xml version="1.0" encoding="UTF-8" standalone="yes"?>
<Relationships xmlns="http://schemas.openxmlformats.org/package/2006/relationships"><Relationship Id="rId4" Type="http://schemas.openxmlformats.org/officeDocument/2006/relationships/theme" Target="../theme/theme50.xml"/><Relationship Id="rId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51.xml.rels><?xml version="1.0" encoding="UTF-8" standalone="yes"?>
<Relationships xmlns="http://schemas.openxmlformats.org/package/2006/relationships"><Relationship Id="rId4" Type="http://schemas.openxmlformats.org/officeDocument/2006/relationships/theme" Target="../theme/theme51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/Relationships>
</file>

<file path=ppt/slideMasters/_rels/slideMaster52.xml.rels><?xml version="1.0" encoding="UTF-8" standalone="yes"?>
<Relationships xmlns="http://schemas.openxmlformats.org/package/2006/relationships"><Relationship Id="rId4" Type="http://schemas.openxmlformats.org/officeDocument/2006/relationships/theme" Target="../theme/theme52.xml"/><Relationship Id="rId3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/Relationships>
</file>

<file path=ppt/slideMasters/_rels/slideMaster53.xml.rels><?xml version="1.0" encoding="UTF-8" standalone="yes"?>
<Relationships xmlns="http://schemas.openxmlformats.org/package/2006/relationships"><Relationship Id="rId4" Type="http://schemas.openxmlformats.org/officeDocument/2006/relationships/theme" Target="../theme/theme53.xml"/><Relationship Id="rId3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/Relationships>
</file>

<file path=ppt/slideMasters/_rels/slideMaster54.xml.rels><?xml version="1.0" encoding="UTF-8" standalone="yes"?>
<Relationships xmlns="http://schemas.openxmlformats.org/package/2006/relationships"><Relationship Id="rId4" Type="http://schemas.openxmlformats.org/officeDocument/2006/relationships/theme" Target="../theme/theme54.xml"/><Relationship Id="rId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/Relationships>
</file>

<file path=ppt/slideMasters/_rels/slideMaster5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5.xml"/><Relationship Id="rId3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/Relationships>
</file>

<file path=ppt/slideMasters/_rels/slideMaster56.xml.rels><?xml version="1.0" encoding="UTF-8" standalone="yes"?>
<Relationships xmlns="http://schemas.openxmlformats.org/package/2006/relationships"><Relationship Id="rId4" Type="http://schemas.openxmlformats.org/officeDocument/2006/relationships/theme" Target="../theme/theme56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/Relationships>
</file>

<file path=ppt/slideMasters/_rels/slideMaster57.xml.rels><?xml version="1.0" encoding="UTF-8" standalone="yes"?>
<Relationships xmlns="http://schemas.openxmlformats.org/package/2006/relationships"><Relationship Id="rId4" Type="http://schemas.openxmlformats.org/officeDocument/2006/relationships/theme" Target="../theme/theme57.xml"/><Relationship Id="rId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/Relationships>
</file>

<file path=ppt/slideMasters/_rels/slideMaster58.xml.rels><?xml version="1.0" encoding="UTF-8" standalone="yes"?>
<Relationships xmlns="http://schemas.openxmlformats.org/package/2006/relationships"><Relationship Id="rId4" Type="http://schemas.openxmlformats.org/officeDocument/2006/relationships/theme" Target="../theme/theme58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/Relationships>
</file>

<file path=ppt/slideMasters/_rels/slideMaster59.xml.rels><?xml version="1.0" encoding="UTF-8" standalone="yes"?>
<Relationships xmlns="http://schemas.openxmlformats.org/package/2006/relationships"><Relationship Id="rId4" Type="http://schemas.openxmlformats.org/officeDocument/2006/relationships/theme" Target="../theme/theme59.xml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0.xml.rels><?xml version="1.0" encoding="UTF-8" standalone="yes"?>
<Relationships xmlns="http://schemas.openxmlformats.org/package/2006/relationships"><Relationship Id="rId4" Type="http://schemas.openxmlformats.org/officeDocument/2006/relationships/theme" Target="../theme/theme60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/Relationships>
</file>

<file path=ppt/slideMasters/_rels/slideMaster61.xml.rels><?xml version="1.0" encoding="UTF-8" standalone="yes"?>
<Relationships xmlns="http://schemas.openxmlformats.org/package/2006/relationships"><Relationship Id="rId4" Type="http://schemas.openxmlformats.org/officeDocument/2006/relationships/theme" Target="../theme/theme61.xml"/><Relationship Id="rId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/Relationships>
</file>

<file path=ppt/slideMasters/_rels/slideMaster62.xml.rels><?xml version="1.0" encoding="UTF-8" standalone="yes"?>
<Relationships xmlns="http://schemas.openxmlformats.org/package/2006/relationships"><Relationship Id="rId4" Type="http://schemas.openxmlformats.org/officeDocument/2006/relationships/theme" Target="../theme/theme6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/Relationships>
</file>

<file path=ppt/slideMasters/_rels/slideMaster63.xml.rels><?xml version="1.0" encoding="UTF-8" standalone="yes"?>
<Relationships xmlns="http://schemas.openxmlformats.org/package/2006/relationships"><Relationship Id="rId4" Type="http://schemas.openxmlformats.org/officeDocument/2006/relationships/theme" Target="../theme/theme63.xml"/><Relationship Id="rId3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/Relationships>
</file>

<file path=ppt/slideMasters/_rels/slideMaster64.xml.rels><?xml version="1.0" encoding="UTF-8" standalone="yes"?>
<Relationships xmlns="http://schemas.openxmlformats.org/package/2006/relationships"><Relationship Id="rId4" Type="http://schemas.openxmlformats.org/officeDocument/2006/relationships/theme" Target="../theme/theme64.xml"/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/Relationships>
</file>

<file path=ppt/slideMasters/_rels/slideMaster65.xml.rels><?xml version="1.0" encoding="UTF-8" standalone="yes"?>
<Relationships xmlns="http://schemas.openxmlformats.org/package/2006/relationships"><Relationship Id="rId4" Type="http://schemas.openxmlformats.org/officeDocument/2006/relationships/theme" Target="../theme/theme65.xml"/><Relationship Id="rId3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/Relationships>
</file>

<file path=ppt/slideMasters/_rels/slideMaster6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6.xml"/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/Relationships>
</file>

<file path=ppt/slideMasters/_rels/slideMaster67.xml.rels><?xml version="1.0" encoding="UTF-8" standalone="yes"?>
<Relationships xmlns="http://schemas.openxmlformats.org/package/2006/relationships"><Relationship Id="rId4" Type="http://schemas.openxmlformats.org/officeDocument/2006/relationships/theme" Target="../theme/theme67.xml"/><Relationship Id="rId3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/Relationships>
</file>

<file path=ppt/slideMasters/_rels/slideMaster68.xml.rels><?xml version="1.0" encoding="UTF-8" standalone="yes"?>
<Relationships xmlns="http://schemas.openxmlformats.org/package/2006/relationships"><Relationship Id="rId4" Type="http://schemas.openxmlformats.org/officeDocument/2006/relationships/theme" Target="../theme/theme68.xml"/><Relationship Id="rId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/Relationships>
</file>

<file path=ppt/slideMasters/_rels/slideMaster69.xml.rels><?xml version="1.0" encoding="UTF-8" standalone="yes"?>
<Relationships xmlns="http://schemas.openxmlformats.org/package/2006/relationships"><Relationship Id="rId4" Type="http://schemas.openxmlformats.org/officeDocument/2006/relationships/theme" Target="../theme/theme69.xml"/><Relationship Id="rId3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0.xml.rels><?xml version="1.0" encoding="UTF-8" standalone="yes"?>
<Relationships xmlns="http://schemas.openxmlformats.org/package/2006/relationships"><Relationship Id="rId4" Type="http://schemas.openxmlformats.org/officeDocument/2006/relationships/theme" Target="../theme/theme70.xml"/><Relationship Id="rId3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/Relationships>
</file>

<file path=ppt/slideMasters/_rels/slideMaster71.xml.rels><?xml version="1.0" encoding="UTF-8" standalone="yes"?>
<Relationships xmlns="http://schemas.openxmlformats.org/package/2006/relationships"><Relationship Id="rId4" Type="http://schemas.openxmlformats.org/officeDocument/2006/relationships/theme" Target="../theme/theme71.xml"/><Relationship Id="rId3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/Relationships>
</file>

<file path=ppt/slideMasters/_rels/slideMaster72.xml.rels><?xml version="1.0" encoding="UTF-8" standalone="yes"?>
<Relationships xmlns="http://schemas.openxmlformats.org/package/2006/relationships"><Relationship Id="rId4" Type="http://schemas.openxmlformats.org/officeDocument/2006/relationships/theme" Target="../theme/theme72.xml"/><Relationship Id="rId3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/Relationships>
</file>

<file path=ppt/slideMasters/_rels/slideMaster73.xml.rels><?xml version="1.0" encoding="UTF-8" standalone="yes"?>
<Relationships xmlns="http://schemas.openxmlformats.org/package/2006/relationships"><Relationship Id="rId4" Type="http://schemas.openxmlformats.org/officeDocument/2006/relationships/theme" Target="../theme/theme73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/Relationships>
</file>

<file path=ppt/slideMasters/_rels/slideMaster74.xml.rels><?xml version="1.0" encoding="UTF-8" standalone="yes"?>
<Relationships xmlns="http://schemas.openxmlformats.org/package/2006/relationships"><Relationship Id="rId4" Type="http://schemas.openxmlformats.org/officeDocument/2006/relationships/theme" Target="../theme/theme74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/Relationships>
</file>

<file path=ppt/slideMasters/_rels/slideMaster75.xml.rels><?xml version="1.0" encoding="UTF-8" standalone="yes"?>
<Relationships xmlns="http://schemas.openxmlformats.org/package/2006/relationships"><Relationship Id="rId4" Type="http://schemas.openxmlformats.org/officeDocument/2006/relationships/theme" Target="../theme/theme75.xml"/><Relationship Id="rId3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/Relationships>
</file>

<file path=ppt/slideMasters/_rels/slideMaster76.xml.rels><?xml version="1.0" encoding="UTF-8" standalone="yes"?>
<Relationships xmlns="http://schemas.openxmlformats.org/package/2006/relationships"><Relationship Id="rId4" Type="http://schemas.openxmlformats.org/officeDocument/2006/relationships/theme" Target="../theme/theme76.xml"/><Relationship Id="rId3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31.xml"/></Relationships>
</file>

<file path=ppt/slideMasters/_rels/slideMaster7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7.xml"/><Relationship Id="rId3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/Relationships>
</file>

<file path=ppt/slideMasters/_rels/slideMaster78.xml.rels><?xml version="1.0" encoding="UTF-8" standalone="yes"?>
<Relationships xmlns="http://schemas.openxmlformats.org/package/2006/relationships"><Relationship Id="rId4" Type="http://schemas.openxmlformats.org/officeDocument/2006/relationships/theme" Target="../theme/theme78.xml"/><Relationship Id="rId3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/Relationships>
</file>

<file path=ppt/slideMasters/_rels/slideMaster79.xml.rels><?xml version="1.0" encoding="UTF-8" standalone="yes"?>
<Relationships xmlns="http://schemas.openxmlformats.org/package/2006/relationships"><Relationship Id="rId4" Type="http://schemas.openxmlformats.org/officeDocument/2006/relationships/theme" Target="../theme/theme79.xml"/><Relationship Id="rId3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0.xml.rels><?xml version="1.0" encoding="UTF-8" standalone="yes"?>
<Relationships xmlns="http://schemas.openxmlformats.org/package/2006/relationships"><Relationship Id="rId4" Type="http://schemas.openxmlformats.org/officeDocument/2006/relationships/theme" Target="../theme/theme80.xml"/><Relationship Id="rId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/Relationships>
</file>

<file path=ppt/slideMasters/_rels/slideMaster81.xml.rels><?xml version="1.0" encoding="UTF-8" standalone="yes"?>
<Relationships xmlns="http://schemas.openxmlformats.org/package/2006/relationships"><Relationship Id="rId4" Type="http://schemas.openxmlformats.org/officeDocument/2006/relationships/theme" Target="../theme/theme81.xml"/><Relationship Id="rId3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/Relationships>
</file>

<file path=ppt/slideMasters/_rels/slideMaster82.xml.rels><?xml version="1.0" encoding="UTF-8" standalone="yes"?>
<Relationships xmlns="http://schemas.openxmlformats.org/package/2006/relationships"><Relationship Id="rId4" Type="http://schemas.openxmlformats.org/officeDocument/2006/relationships/theme" Target="../theme/theme82.xml"/><Relationship Id="rId3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/Relationships>
</file>

<file path=ppt/slideMasters/_rels/slideMaster83.xml.rels><?xml version="1.0" encoding="UTF-8" standalone="yes"?>
<Relationships xmlns="http://schemas.openxmlformats.org/package/2006/relationships"><Relationship Id="rId4" Type="http://schemas.openxmlformats.org/officeDocument/2006/relationships/theme" Target="../theme/theme83.xml"/><Relationship Id="rId3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52.xml"/></Relationships>
</file>

<file path=ppt/slideMasters/_rels/slideMaster84.xml.rels><?xml version="1.0" encoding="UTF-8" standalone="yes"?>
<Relationships xmlns="http://schemas.openxmlformats.org/package/2006/relationships"><Relationship Id="rId4" Type="http://schemas.openxmlformats.org/officeDocument/2006/relationships/theme" Target="../theme/theme84.xml"/><Relationship Id="rId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/Relationships>
</file>

<file path=ppt/slideMasters/_rels/slideMaster85.xml.rels><?xml version="1.0" encoding="UTF-8" standalone="yes"?>
<Relationships xmlns="http://schemas.openxmlformats.org/package/2006/relationships"><Relationship Id="rId4" Type="http://schemas.openxmlformats.org/officeDocument/2006/relationships/theme" Target="../theme/theme85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58.xml"/></Relationships>
</file>

<file path=ppt/slideMasters/_rels/slideMaster86.xml.rels><?xml version="1.0" encoding="UTF-8" standalone="yes"?>
<Relationships xmlns="http://schemas.openxmlformats.org/package/2006/relationships"><Relationship Id="rId4" Type="http://schemas.openxmlformats.org/officeDocument/2006/relationships/theme" Target="../theme/theme86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/Relationships>
</file>

<file path=ppt/slideMasters/_rels/slideMaster87.xml.rels><?xml version="1.0" encoding="UTF-8" standalone="yes"?>
<Relationships xmlns="http://schemas.openxmlformats.org/package/2006/relationships"><Relationship Id="rId4" Type="http://schemas.openxmlformats.org/officeDocument/2006/relationships/theme" Target="../theme/theme87.xml"/><Relationship Id="rId3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64.xml"/></Relationships>
</file>

<file path=ppt/slideMasters/_rels/slideMaster8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8.xml"/><Relationship Id="rId3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/Relationships>
</file>

<file path=ppt/slideMasters/_rels/slideMaster89.xml.rels><?xml version="1.0" encoding="UTF-8" standalone="yes"?>
<Relationships xmlns="http://schemas.openxmlformats.org/package/2006/relationships"><Relationship Id="rId4" Type="http://schemas.openxmlformats.org/officeDocument/2006/relationships/theme" Target="../theme/theme89.xml"/><Relationship Id="rId3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0.xml.rels><?xml version="1.0" encoding="UTF-8" standalone="yes"?>
<Relationships xmlns="http://schemas.openxmlformats.org/package/2006/relationships"><Relationship Id="rId4" Type="http://schemas.openxmlformats.org/officeDocument/2006/relationships/theme" Target="../theme/theme90.xml"/><Relationship Id="rId3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/Relationships>
</file>

<file path=ppt/slideMasters/_rels/slideMaster91.xml.rels><?xml version="1.0" encoding="UTF-8" standalone="yes"?>
<Relationships xmlns="http://schemas.openxmlformats.org/package/2006/relationships"><Relationship Id="rId4" Type="http://schemas.openxmlformats.org/officeDocument/2006/relationships/theme" Target="../theme/theme91.xml"/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/Relationships>
</file>

<file path=ppt/slideMasters/_rels/slideMaster92.xml.rels><?xml version="1.0" encoding="UTF-8" standalone="yes"?>
<Relationships xmlns="http://schemas.openxmlformats.org/package/2006/relationships"><Relationship Id="rId4" Type="http://schemas.openxmlformats.org/officeDocument/2006/relationships/theme" Target="../theme/theme92.xml"/><Relationship Id="rId3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79.xml"/></Relationships>
</file>

<file path=ppt/slideMasters/_rels/slideMaster93.xml.rels><?xml version="1.0" encoding="UTF-8" standalone="yes"?>
<Relationships xmlns="http://schemas.openxmlformats.org/package/2006/relationships"><Relationship Id="rId4" Type="http://schemas.openxmlformats.org/officeDocument/2006/relationships/theme" Target="../theme/theme93.xml"/><Relationship Id="rId3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82.xml"/></Relationships>
</file>

<file path=ppt/slideMasters/_rels/slideMaster94.xml.rels><?xml version="1.0" encoding="UTF-8" standalone="yes"?>
<Relationships xmlns="http://schemas.openxmlformats.org/package/2006/relationships"><Relationship Id="rId4" Type="http://schemas.openxmlformats.org/officeDocument/2006/relationships/theme" Target="../theme/theme94.xml"/><Relationship Id="rId3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85.xml"/></Relationships>
</file>

<file path=ppt/slideMasters/_rels/slideMaster95.xml.rels><?xml version="1.0" encoding="UTF-8" standalone="yes"?>
<Relationships xmlns="http://schemas.openxmlformats.org/package/2006/relationships"><Relationship Id="rId4" Type="http://schemas.openxmlformats.org/officeDocument/2006/relationships/theme" Target="../theme/theme95.xml"/><Relationship Id="rId3" Type="http://schemas.openxmlformats.org/officeDocument/2006/relationships/slideLayout" Target="../slideLayouts/slideLayout290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/Relationships>
</file>

<file path=ppt/slideMasters/_rels/slideMaster96.xml.rels><?xml version="1.0" encoding="UTF-8" standalone="yes"?>
<Relationships xmlns="http://schemas.openxmlformats.org/package/2006/relationships"><Relationship Id="rId4" Type="http://schemas.openxmlformats.org/officeDocument/2006/relationships/theme" Target="../theme/theme96.xml"/><Relationship Id="rId3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/Relationships>
</file>

<file path=ppt/slideMasters/_rels/slideMaster97.xml.rels><?xml version="1.0" encoding="UTF-8" standalone="yes"?>
<Relationships xmlns="http://schemas.openxmlformats.org/package/2006/relationships"><Relationship Id="rId4" Type="http://schemas.openxmlformats.org/officeDocument/2006/relationships/theme" Target="../theme/theme97.xml"/><Relationship Id="rId3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94.xml"/></Relationships>
</file>

<file path=ppt/slideMasters/_rels/slideMaster98.xml.rels><?xml version="1.0" encoding="UTF-8" standalone="yes"?>
<Relationships xmlns="http://schemas.openxmlformats.org/package/2006/relationships"><Relationship Id="rId4" Type="http://schemas.openxmlformats.org/officeDocument/2006/relationships/theme" Target="../theme/theme98.xml"/><Relationship Id="rId3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/Relationships>
</file>

<file path=ppt/slideMasters/_rels/slideMaster9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9.xml"/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txStyles>
    <p:titleStyle/>
    <p:bodyStyle/>
    <p:otherStyle/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</p:sldLayoutIdLst>
  <p:txStyles>
    <p:titleStyle/>
    <p:bodyStyle/>
    <p:otherStyle/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</p:sldLayoutIdLst>
  <p:txStyles>
    <p:titleStyle/>
    <p:bodyStyle/>
    <p:otherStyle/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</p:sldLayoutIdLst>
  <p:txStyles>
    <p:titleStyle/>
    <p:bodyStyle/>
    <p:otherStyle/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</p:sldLayoutIdLst>
  <p:txStyles>
    <p:titleStyle/>
    <p:bodyStyle/>
    <p:otherStyle/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</p:sldLayoutIdLst>
  <p:txStyles>
    <p:titleStyle/>
    <p:bodyStyle/>
    <p:otherStyle/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</p:sldLayoutIdLst>
  <p:txStyles>
    <p:titleStyle/>
    <p:bodyStyle/>
    <p:otherStyle/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</p:sldLayoutIdLst>
  <p:txStyles>
    <p:titleStyle/>
    <p:bodyStyle/>
    <p:otherStyle/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</p:sldLayoutIdLst>
  <p:txStyles>
    <p:titleStyle/>
    <p:bodyStyle/>
    <p:otherStyle/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</p:sldLayoutIdLst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</p:sldLayoutIdLst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xStyles>
    <p:titleStyle/>
    <p:bodyStyle/>
    <p:otherStyle/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txStyles>
    <p:titleStyle/>
    <p:bodyStyle/>
    <p:otherStyle/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/>
    <p:bodyStyle/>
    <p:otherStyle/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txStyles>
    <p:titleStyle/>
    <p:bodyStyle/>
    <p:otherStyle/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/>
    <p:bodyStyle/>
    <p:otherStyle/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txStyles>
    <p:titleStyle/>
    <p:bodyStyle/>
    <p:otherStyle/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txStyles>
    <p:titleStyle/>
    <p:bodyStyle/>
    <p:otherStyle/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/>
    <p:bodyStyle/>
    <p:otherStyle/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</p:sldLayoutIdLst>
  <p:txStyles>
    <p:titleStyle/>
    <p:bodyStyle/>
    <p:otherStyle/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xStyles>
    <p:titleStyle/>
    <p:bodyStyle/>
    <p:otherStyle/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</p:sldLayoutIdLst>
  <p:txStyles>
    <p:titleStyle/>
    <p:bodyStyle/>
    <p:otherStyle/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</p:sldLayoutIdLst>
  <p:txStyles>
    <p:titleStyle/>
    <p:bodyStyle/>
    <p:otherStyle/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/>
    <p:bodyStyle/>
    <p:otherStyle/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</p:sldLayoutIdLst>
  <p:txStyles>
    <p:titleStyle/>
    <p:bodyStyle/>
    <p:otherStyle/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</p:sldLayoutIdLst>
  <p:txStyles>
    <p:titleStyle/>
    <p:bodyStyle/>
    <p:otherStyle/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</p:sldLayoutIdLst>
  <p:txStyles>
    <p:titleStyle/>
    <p:bodyStyle/>
    <p:otherStyle/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</p:sldLayoutIdLst>
  <p:txStyles>
    <p:titleStyle/>
    <p:bodyStyle/>
    <p:otherStyle/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</p:sldLayoutIdLst>
  <p:txStyles>
    <p:titleStyle/>
    <p:bodyStyle/>
    <p:otherStyle/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</p:sldLayoutIdLst>
  <p:txStyles>
    <p:titleStyle/>
    <p:bodyStyle/>
    <p:otherStyle/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</p:sldLayoutIdLst>
  <p:txStyles>
    <p:titleStyle/>
    <p:bodyStyle/>
    <p:otherStyle/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/>
    <p:bodyStyle/>
    <p:otherStyle/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/>
    <p:bodyStyle/>
    <p:otherStyle/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xStyles>
    <p:titleStyle/>
    <p:bodyStyle/>
    <p:otherStyle/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xStyles>
    <p:titleStyle/>
    <p:bodyStyle/>
    <p:otherStyle/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xStyles>
    <p:titleStyle/>
    <p:bodyStyle/>
    <p:otherStyle/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</p:sldLayoutIdLst>
  <p:txStyles>
    <p:titleStyle/>
    <p:bodyStyle/>
    <p:otherStyle/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xStyles>
    <p:titleStyle/>
    <p:bodyStyle/>
    <p:otherStyle/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</p:sldLayoutIdLst>
  <p:txStyles>
    <p:titleStyle/>
    <p:bodyStyle/>
    <p:otherStyle/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</p:sldLayoutIdLst>
  <p:txStyles>
    <p:titleStyle/>
    <p:bodyStyle/>
    <p:otherStyle/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</p:sldLayoutIdLst>
  <p:txStyles>
    <p:titleStyle/>
    <p:bodyStyle/>
    <p:otherStyle/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</p:sldLayoutIdLst>
  <p:txStyles>
    <p:titleStyle/>
    <p:bodyStyle/>
    <p:otherStyle/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</p:sldLayoutIdLst>
  <p:txStyles>
    <p:titleStyle/>
    <p:bodyStyle/>
    <p:otherStyle/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/>
    <p:bodyStyle/>
    <p:otherStyle/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txStyles>
    <p:titleStyle/>
    <p:bodyStyle/>
    <p:otherStyle/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</p:sldLayoutIdLst>
  <p:txStyles>
    <p:titleStyle/>
    <p:bodyStyle/>
    <p:otherStyle/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</p:sldLayoutIdLst>
  <p:txStyles>
    <p:titleStyle/>
    <p:bodyStyle/>
    <p:otherStyle/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/>
    <p:bodyStyle/>
    <p:otherStyle/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/>
    <p:bodyStyle/>
    <p:otherStyle/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/>
    <p:bodyStyle/>
    <p:otherStyle/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xStyles>
    <p:titleStyle/>
    <p:bodyStyle/>
    <p:otherStyle/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</p:sldLayoutIdLst>
  <p:txStyles>
    <p:titleStyle/>
    <p:bodyStyle/>
    <p:otherStyle/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</p:sldLayoutIdLst>
  <p:txStyles>
    <p:titleStyle/>
    <p:bodyStyle/>
    <p:otherStyle/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/>
    <p:bodyStyle/>
    <p:otherStyle/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</p:sldLayoutIdLst>
  <p:txStyles>
    <p:titleStyle/>
    <p:bodyStyle/>
    <p:otherStyle/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</p:sldLayoutIdLst>
  <p:txStyles>
    <p:titleStyle/>
    <p:bodyStyle/>
    <p:otherStyle/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</p:sldLayoutIdLst>
  <p:txStyles>
    <p:titleStyle/>
    <p:bodyStyle/>
    <p:otherStyle/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</p:sldLayoutIdLst>
  <p:txStyles>
    <p:titleStyle/>
    <p:bodyStyle/>
    <p:otherStyle/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</p:sldLayoutIdLst>
  <p:txStyles>
    <p:titleStyle/>
    <p:bodyStyle/>
    <p:otherStyle/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</p:sldLayoutIdLst>
  <p:txStyles>
    <p:titleStyle/>
    <p:bodyStyle/>
    <p:otherStyle/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</p:sldLayoutIdLst>
  <p:txStyles>
    <p:titleStyle/>
    <p:bodyStyle/>
    <p:otherStyle/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</p:sldLayoutIdLst>
  <p:txStyles>
    <p:titleStyle/>
    <p:bodyStyle/>
    <p:otherStyle/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</p:sldLayoutIdLst>
  <p:txStyles>
    <p:titleStyle/>
    <p:bodyStyle/>
    <p:otherStyle/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/>
    <p:bodyStyle/>
    <p:otherStyle/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</p:sldLayoutIdLst>
  <p:txStyles>
    <p:titleStyle/>
    <p:bodyStyle/>
    <p:otherStyle/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</p:sldLayoutIdLst>
  <p:txStyles>
    <p:titleStyle/>
    <p:bodyStyle/>
    <p:otherStyle/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</p:sldLayoutIdLst>
  <p:txStyles>
    <p:titleStyle/>
    <p:bodyStyle/>
    <p:otherStyle/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</p:sldLayoutIdLst>
  <p:txStyles>
    <p:titleStyle/>
    <p:bodyStyle/>
    <p:otherStyle/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</p:sldLayoutIdLst>
  <p:txStyles>
    <p:titleStyle/>
    <p:bodyStyle/>
    <p:otherStyle/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</p:sldLayoutIdLst>
  <p:txStyles>
    <p:titleStyle/>
    <p:bodyStyle/>
    <p:otherStyle/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txStyles>
    <p:titleStyle/>
    <p:bodyStyle/>
    <p:otherStyle/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</p:sldLayoutIdLst>
  <p:txStyles>
    <p:titleStyle/>
    <p:bodyStyle/>
    <p:otherStyle/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</p:sldLayoutIdLst>
  <p:txStyles>
    <p:titleStyle/>
    <p:bodyStyle/>
    <p:otherStyle/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/>
    <p:bodyStyle/>
    <p:otherStyle/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</p:sldLayoutIdLst>
  <p:txStyles>
    <p:titleStyle/>
    <p:bodyStyle/>
    <p:otherStyle/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</p:sldLayoutIdLst>
  <p:txStyles>
    <p:titleStyle/>
    <p:bodyStyle/>
    <p:otherStyle/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</p:sldLayoutIdLst>
  <p:txStyles>
    <p:titleStyle/>
    <p:bodyStyle/>
    <p:otherStyle/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</p:sldLayoutIdLst>
  <p:txStyles>
    <p:titleStyle/>
    <p:bodyStyle/>
    <p:otherStyle/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</p:sldLayoutIdLst>
  <p:txStyles>
    <p:titleStyle/>
    <p:bodyStyle/>
    <p:otherStyle/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</p:sldLayoutIdLst>
  <p:txStyles>
    <p:titleStyle/>
    <p:bodyStyle/>
    <p:otherStyle/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</p:sldLayoutIdLst>
  <p:txStyles>
    <p:titleStyle/>
    <p:bodyStyle/>
    <p:otherStyle/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</p:sldLayoutIdLst>
  <p:txStyles>
    <p:titleStyle/>
    <p:bodyStyle/>
    <p:otherStyle/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</p:sldLayoutIdLst>
  <p:txStyles>
    <p:titleStyle/>
    <p:bodyStyle/>
    <p:otherStyle/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9.xml"/><Relationship Id="rId1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2.xml"/><Relationship Id="rId1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5.xml"/><Relationship Id="rId1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8.xml"/><Relationship Id="rId1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2.xml"/><Relationship Id="rId2" Type="http://schemas.openxmlformats.org/officeDocument/2006/relationships/image" Target="../media/image112.png"/><Relationship Id="rId1" Type="http://schemas.openxmlformats.org/officeDocument/2006/relationships/tags" Target="../tags/tag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1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0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3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5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6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9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5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8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4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7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0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6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0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3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6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2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5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4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3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0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3.xml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6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9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2.xml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8.xml"/><Relationship Id="rId1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1.xml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4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7.xml"/><Relationship Id="rId1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6.xml"/><Relationship Id="rId1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0.xml"/><Relationship Id="rId1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3.xml"/><Relationship Id="rId1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6.xml"/><Relationship Id="rId1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9.xml"/><Relationship Id="rId1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9.xml"/><Relationship Id="rId1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2.xml"/><Relationship Id="rId1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5.xml"/><Relationship Id="rId1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8.xml"/><Relationship Id="rId1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1.xml"/><Relationship Id="rId1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4.xml"/><Relationship Id="rId1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7.xml"/><Relationship Id="rId1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3.xml"/><Relationship Id="rId1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6.xml"/><Relationship Id="rId1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9.xml"/><Relationship Id="rId1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2.xml"/><Relationship Id="rId1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5.xml"/><Relationship Id="rId1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2.xml"/><Relationship Id="rId1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5.xml"/><Relationship Id="rId1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8.xml"/><Relationship Id="rId1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1.xml"/><Relationship Id="rId1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4.xml"/><Relationship Id="rId1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7.xml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8.xml"/><Relationship Id="rId1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0.xml"/><Relationship Id="rId1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3.xml"/><Relationship Id="rId1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1.xml"/><Relationship Id="rId1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7.xml"/><Relationship Id="rId1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4.xml"/><Relationship Id="rId1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0.xml"/><Relationship Id="rId1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3.xml"/><Relationship Id="rId1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6.xml"/><Relationship Id="rId1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6.xml"/><Relationship Id="rId1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5875" y="791210"/>
            <a:ext cx="4577080" cy="70802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endParaRPr lang="en-US" sz="1200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r>
              <a:rPr lang="en-US" sz="1200" b="1">
                <a:solidFill>
                  <a:srgbClr val="FFFFFF"/>
                </a:solidFill>
                <a:latin typeface="Arial" panose="020B0604020202090204"/>
              </a:rPr>
              <a:t>SDM5013: </a:t>
            </a:r>
            <a:endParaRPr lang="en-US" sz="1200" b="1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r>
              <a:rPr lang="en-US" sz="1200" b="1">
                <a:solidFill>
                  <a:srgbClr val="FFFFFF"/>
                </a:solidFill>
                <a:latin typeface="Arial" panose="020B0604020202090204"/>
              </a:rPr>
              <a:t>Deep Learning and Reinforcement Learning</a:t>
            </a:r>
            <a:endParaRPr lang="en-US" sz="1200" b="1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4250" y="1892300"/>
            <a:ext cx="2648585" cy="19621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400">
                <a:latin typeface="Arial" panose="020B0604020202090204"/>
              </a:rPr>
              <a:t>Zhiyun Lin</a:t>
            </a:r>
            <a:endParaRPr lang="en-US" sz="1400">
              <a:latin typeface="Arial" panose="020B0604020202090204"/>
            </a:endParaRPr>
          </a:p>
        </p:txBody>
      </p:sp>
      <p:pic>
        <p:nvPicPr>
          <p:cNvPr id="4" name="图片 3" descr="Screenshot 2023-03-06 at 21.57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481580"/>
            <a:ext cx="2294255" cy="398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2435"/>
            <a:ext cx="4320000" cy="2472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651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6074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0684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325" y="1368425"/>
            <a:ext cx="575945" cy="75565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6086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3463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16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44780" y="432435"/>
            <a:ext cx="4390390" cy="2639060"/>
            <a:chOff x="228" y="681"/>
            <a:chExt cx="6914" cy="4156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40" y="681"/>
              <a:ext cx="6803" cy="293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8" y="3969"/>
              <a:ext cx="6803" cy="86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4" y="2835"/>
              <a:ext cx="3987" cy="180"/>
            </a:xfrm>
            <a:prstGeom prst="rect">
              <a:avLst/>
            </a:prstGeom>
            <a:solidFill>
              <a:schemeClr val="accent3">
                <a:alpha val="38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360680"/>
            <a:ext cx="3744000" cy="25157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00" y="2922905"/>
            <a:ext cx="4192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Here is a Vanilla feed-forward neural network with </a:t>
            </a:r>
            <a:r>
              <a:rPr lang="en-US" altLang="zh-CN" sz="1200">
                <a:solidFill>
                  <a:srgbClr val="3332B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logistic activation functions</a:t>
            </a:r>
            <a:r>
              <a:rPr lang="en-US" altLang="zh-CN" sz="1200"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 and </a:t>
            </a:r>
            <a:r>
              <a:rPr lang="en-US" altLang="zh-CN" sz="1200">
                <a:solidFill>
                  <a:srgbClr val="3332B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softmax</a:t>
            </a:r>
            <a:r>
              <a:rPr lang="en-US" altLang="zh-CN" sz="1200"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 applied to the output layer</a:t>
            </a:r>
            <a:endParaRPr lang="en-US" altLang="zh-CN" sz="1200"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360680"/>
            <a:ext cx="3063833" cy="288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4190" y="360680"/>
            <a:ext cx="3642360" cy="2880360"/>
            <a:chOff x="794" y="568"/>
            <a:chExt cx="5736" cy="45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" y="568"/>
              <a:ext cx="5737" cy="453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19" y="4202"/>
              <a:ext cx="5611" cy="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61" y="4268"/>
            <a:ext cx="3412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2166620" imgH="488950" progId="Equation.Ribbit">
                    <p:embed/>
                  </p:oleObj>
                </mc:Choice>
                <mc:Fallback>
                  <p:oleObj name="" r:id="rId2" imgW="2166620" imgH="488950" progId="Equation.Ribbit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361" y="4268"/>
                          <a:ext cx="3412" cy="7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32435"/>
            <a:ext cx="4017645" cy="1875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145" y="864235"/>
            <a:ext cx="41929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Using </a:t>
            </a:r>
            <a:r>
              <a:rPr lang="en-US" altLang="zh-CN" sz="1200"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PyTorch, write a progam to calculate:</a:t>
            </a:r>
            <a:endParaRPr lang="en-US" altLang="zh-CN" sz="1200"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the predictions (forward pass)</a:t>
            </a:r>
            <a:endParaRPr lang="en-US" altLang="zh-CN" sz="1200">
              <a:solidFill>
                <a:srgbClr val="3332B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the loss using categorical cross entropy</a:t>
            </a:r>
            <a:endParaRPr lang="en-US" altLang="zh-CN" sz="1200">
              <a:solidFill>
                <a:srgbClr val="3332B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rgbClr val="3332B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the gradient of the loss with respect to the weights and biases</a:t>
            </a:r>
            <a:endParaRPr lang="en-US" altLang="zh-CN" sz="1200">
              <a:solidFill>
                <a:srgbClr val="3332B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159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345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1296035"/>
            <a:ext cx="4320000" cy="1684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6035" y="791845"/>
            <a:ext cx="22987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https://pytorch.org/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287655"/>
            <a:ext cx="1656080" cy="267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32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520315"/>
            <a:ext cx="4320000" cy="8613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144145"/>
            <a:ext cx="2616698" cy="25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288290"/>
            <a:ext cx="4320000" cy="31594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504190"/>
            <a:ext cx="3600000" cy="19179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7807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315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8099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615" y="113030"/>
            <a:ext cx="268922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algn="l">
              <a:buClrTx/>
              <a:buSzTx/>
              <a:buFontTx/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Lecture: </a:t>
            </a:r>
            <a:r>
              <a:rPr lang="en-US" sz="1200">
                <a:solidFill>
                  <a:srgbClr val="FFFFFF"/>
                </a:solidFill>
                <a:latin typeface="Arial" panose="020B0604020202090204"/>
                <a:sym typeface="+mn-ea"/>
              </a:rPr>
              <a:t>Introduction to PyTorch</a:t>
            </a:r>
            <a:endParaRPr lang="en-US" sz="1200">
              <a:solidFill>
                <a:srgbClr val="FFFFFF"/>
              </a:solidFill>
              <a:latin typeface="Arial" panose="020B060402020209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15900" y="288290"/>
            <a:ext cx="4319270" cy="2780030"/>
            <a:chOff x="340" y="454"/>
            <a:chExt cx="6802" cy="43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" y="454"/>
              <a:ext cx="6803" cy="437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" y="1021"/>
              <a:ext cx="6803" cy="362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15900"/>
            <a:ext cx="4320000" cy="27718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020820" cy="25203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185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74015"/>
            <a:ext cx="4320000" cy="27082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3025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4420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3944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5157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504190"/>
            <a:ext cx="4320000" cy="20672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3877310" cy="2324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A simple sample of Python programming</a:t>
            </a:r>
            <a:r>
              <a:rPr lang="zh-CN" altLang="en-US" sz="1200">
                <a:solidFill>
                  <a:srgbClr val="FFFFFF"/>
                </a:solidFill>
                <a:latin typeface="Arial" panose="020B0604020202090204"/>
              </a:rPr>
              <a:t>：</a:t>
            </a: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cartesian.py 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530225"/>
            <a:ext cx="4361815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#!/usr/bin/python3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-*- coding: utf-8 -*-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@file   : cartesian.py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@author : YourName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@date   : 2018/5/29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@version: 1.0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 @desc   : Python for Cartesian product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import</a:t>
            </a:r>
            <a:r>
              <a:rPr lang="en-US" sz="1000">
                <a:latin typeface="Arial" panose="020B0604020202090204"/>
              </a:rPr>
              <a:t> itertools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class</a:t>
            </a:r>
            <a:r>
              <a:rPr lang="en-US" sz="1000">
                <a:latin typeface="Arial" panose="020B0604020202090204"/>
              </a:rPr>
              <a:t> Cartesian(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object</a:t>
            </a:r>
            <a:r>
              <a:rPr lang="en-US" sz="1000">
                <a:latin typeface="Arial" panose="020B0604020202090204"/>
              </a:rPr>
              <a:t>):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def</a:t>
            </a:r>
            <a:r>
              <a:rPr lang="en-US" sz="1000">
                <a:latin typeface="Arial" panose="020B0604020202090204"/>
              </a:rPr>
              <a:t> __init__(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):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._data_list=[ ]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def</a:t>
            </a:r>
            <a:r>
              <a:rPr lang="en-US" sz="1000">
                <a:latin typeface="Arial" panose="020B0604020202090204"/>
              </a:rPr>
              <a:t> add_data(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, data=[ ]): </a:t>
            </a:r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#add data list to generate Cartesian product</a:t>
            </a:r>
            <a:endParaRPr lang="en-US" sz="1000">
              <a:solidFill>
                <a:srgbClr val="C00000"/>
              </a:solidFill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._data_list.append(data)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</a:t>
            </a: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1460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2286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22130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078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7732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15900"/>
            <a:ext cx="4320000" cy="2683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156075" cy="1011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" y="2299970"/>
            <a:ext cx="3277912" cy="11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227455"/>
            <a:ext cx="2028825" cy="859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775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5902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265891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65430" y="530225"/>
            <a:ext cx="3912870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def</a:t>
            </a:r>
            <a:r>
              <a:rPr lang="en-US" sz="1000">
                <a:latin typeface="Arial" panose="020B0604020202090204"/>
              </a:rPr>
              <a:t> build(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): </a:t>
            </a:r>
            <a:r>
              <a:rPr lang="en-US" sz="1000">
                <a:solidFill>
                  <a:srgbClr val="C00000"/>
                </a:solidFill>
                <a:latin typeface="Arial" panose="020B0604020202090204"/>
              </a:rPr>
              <a:t>#generate Cartesian product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for</a:t>
            </a:r>
            <a:r>
              <a:rPr lang="en-US" sz="1000">
                <a:latin typeface="Arial" panose="020B0604020202090204"/>
              </a:rPr>
              <a:t> item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in</a:t>
            </a:r>
            <a:r>
              <a:rPr lang="en-US" sz="1000">
                <a:latin typeface="Arial" panose="020B0604020202090204"/>
              </a:rPr>
              <a:t> itertools.product(*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self</a:t>
            </a:r>
            <a:r>
              <a:rPr lang="en-US" sz="1000">
                <a:latin typeface="Arial" panose="020B0604020202090204"/>
              </a:rPr>
              <a:t>._data_list):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        print(item)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def</a:t>
            </a:r>
            <a:r>
              <a:rPr lang="en-US" sz="1000">
                <a:latin typeface="Arial" panose="020B0604020202090204"/>
                <a:sym typeface="+mn-ea"/>
              </a:rPr>
              <a:t> print123():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90204"/>
                <a:sym typeface="+mn-ea"/>
              </a:rPr>
              <a:t>	</a:t>
            </a:r>
            <a:r>
              <a:rPr lang="en-US" sz="1000">
                <a:latin typeface="Arial" panose="020B0604020202090204"/>
                <a:sym typeface="+mn-ea"/>
              </a:rPr>
              <a:t>tmp = 123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/>
            <a:r>
              <a:rPr lang="en-US" sz="1000">
                <a:latin typeface="Arial" panose="020B0604020202090204"/>
                <a:sym typeface="+mn-ea"/>
              </a:rPr>
              <a:t>	print(f"The number is {tmp}")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if</a:t>
            </a:r>
            <a:r>
              <a:rPr lang="en-US" sz="1000">
                <a:latin typeface="Arial" panose="020B0604020202090204"/>
              </a:rPr>
              <a:t> __name__==</a:t>
            </a:r>
            <a:r>
              <a:rPr lang="en-US" sz="1000">
                <a:solidFill>
                  <a:srgbClr val="92D050"/>
                </a:solidFill>
                <a:latin typeface="Arial" panose="020B0604020202090204"/>
              </a:rPr>
              <a:t>"__main__"</a:t>
            </a:r>
            <a:r>
              <a:rPr lang="en-US" sz="1000">
                <a:latin typeface="Arial" panose="020B0604020202090204"/>
              </a:rPr>
              <a:t>: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car = </a:t>
            </a:r>
            <a:r>
              <a:rPr lang="en-US" sz="1000">
                <a:latin typeface="Arial" panose="020B0604020202090204"/>
              </a:rPr>
              <a:t>Cartesian()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car.add_data([1,2,3,4])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car.add_data([5,6,7,8])</a:t>
            </a:r>
            <a:endParaRPr lang="en-US" sz="1000">
              <a:latin typeface="Arial" panose="020B0604020202090204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   car.build()</a:t>
            </a:r>
            <a:endParaRPr lang="en-US" sz="1000">
              <a:latin typeface="Arial" panose="020B060402020209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615" y="113030"/>
            <a:ext cx="3877310" cy="23685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A simple sample of Python programming</a:t>
            </a:r>
            <a:r>
              <a:rPr lang="zh-CN" altLang="en-US" sz="1200">
                <a:solidFill>
                  <a:srgbClr val="FFFFFF"/>
                </a:solidFill>
                <a:latin typeface="Arial" panose="020B0604020202090204"/>
              </a:rPr>
              <a:t>：</a:t>
            </a: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cartesian.py 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6432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5836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5703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584325"/>
            <a:ext cx="3588385" cy="17773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144145"/>
            <a:ext cx="4320000" cy="16546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584325"/>
            <a:ext cx="3588385" cy="17773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10185" y="144145"/>
            <a:ext cx="4319270" cy="3216910"/>
            <a:chOff x="331" y="227"/>
            <a:chExt cx="6802" cy="50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" y="227"/>
              <a:ext cx="6803" cy="260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2" y="3289"/>
              <a:ext cx="2778" cy="198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77" y="1324"/>
              <a:ext cx="3856" cy="170"/>
            </a:xfrm>
            <a:prstGeom prst="rect">
              <a:avLst/>
            </a:prstGeom>
            <a:solidFill>
              <a:schemeClr val="accent3">
                <a:alpha val="38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" y="2495"/>
              <a:ext cx="5651" cy="2799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70" y="2088515"/>
            <a:ext cx="1764001" cy="126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26181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40360"/>
            <a:ext cx="4320000" cy="27754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309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31302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0543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7655"/>
            <a:ext cx="4320000" cy="2912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8592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2337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3042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7463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632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2435"/>
            <a:ext cx="4320000" cy="25890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431800"/>
            <a:ext cx="4320000" cy="2194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43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913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237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964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60045"/>
            <a:ext cx="4320000" cy="24358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2003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7020"/>
            <a:ext cx="4320000" cy="2882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5" y="1474470"/>
            <a:ext cx="1906045" cy="144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247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1652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18325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12544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4221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73355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30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288290"/>
            <a:ext cx="4320000" cy="278621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5403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2601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554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431800"/>
            <a:ext cx="4320000" cy="2451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17243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25170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3143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4033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7086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360045"/>
            <a:ext cx="3960000" cy="22657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4435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3514725" cy="22263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88290"/>
            <a:ext cx="4320000" cy="189483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4960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2070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0045"/>
            <a:ext cx="4320000" cy="21709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23961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2149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88290"/>
            <a:ext cx="4320000" cy="25752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15900"/>
            <a:ext cx="4320000" cy="292920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15900"/>
            <a:ext cx="4320000" cy="29802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60045"/>
            <a:ext cx="4320000" cy="2361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504190"/>
            <a:ext cx="4320000" cy="22767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88290"/>
            <a:ext cx="4320000" cy="18504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88290"/>
            <a:ext cx="4320000" cy="25029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196215"/>
            <a:ext cx="4320000" cy="30637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431800"/>
            <a:ext cx="4320000" cy="2222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288290"/>
            <a:ext cx="4320000" cy="23551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504190"/>
            <a:ext cx="4320000" cy="18025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323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60045"/>
            <a:ext cx="4320000" cy="22638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504190"/>
            <a:ext cx="4320000" cy="20731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360045"/>
            <a:ext cx="4320000" cy="261062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UNIT_PLACING_PICTURE_USER_VIEWPORT" val="{&quot;height&quot;:2937.9525756835938,&quot;width&quot;:6803.1494140625}"/>
</p:tagLst>
</file>

<file path=ppt/tags/tag2.xml><?xml version="1.0" encoding="utf-8"?>
<p:tagLst xmlns:p="http://schemas.openxmlformats.org/presentationml/2006/main">
  <p:tag name="KSO_WM_UNIT_PLACING_PICTURE_USER_VIEWPORT" val="{&quot;height&quot;:2415,&quot;width&quot;:18915}"/>
</p:tagLst>
</file>

<file path=ppt/tags/tag3.xml><?xml version="1.0" encoding="utf-8"?>
<p:tagLst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10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10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10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10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10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5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8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9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9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9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9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9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9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10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WPS 文字</Application>
  <PresentationFormat/>
  <Paragraphs>62</Paragraphs>
  <Slides>110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108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230" baseType="lpstr">
      <vt:lpstr>Arial</vt:lpstr>
      <vt:lpstr>宋体</vt:lpstr>
      <vt:lpstr>Wingdings</vt:lpstr>
      <vt:lpstr>Arial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Office Theme</vt:lpstr>
      <vt:lpstr>24_Office Theme</vt:lpstr>
      <vt:lpstr>68_Office Theme</vt:lpstr>
      <vt:lpstr>112_Office Theme</vt:lpstr>
      <vt:lpstr>126_Office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52_Office Theme</vt:lpstr>
      <vt:lpstr>53_Office Theme</vt:lpstr>
      <vt:lpstr>54_Office Theme</vt:lpstr>
      <vt:lpstr>56_Office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64_Office Theme</vt:lpstr>
      <vt:lpstr>65_Office Theme</vt:lpstr>
      <vt:lpstr>66_Office Theme</vt:lpstr>
      <vt:lpstr>67_Office Theme</vt:lpstr>
      <vt:lpstr>69_Office Theme</vt:lpstr>
      <vt:lpstr>70_Office Theme</vt:lpstr>
      <vt:lpstr>71_Office Theme</vt:lpstr>
      <vt:lpstr>72_Office Theme</vt:lpstr>
      <vt:lpstr>73_Office Theme</vt:lpstr>
      <vt:lpstr>74_Office Theme</vt:lpstr>
      <vt:lpstr>75_Office Theme</vt:lpstr>
      <vt:lpstr>76_Office Theme</vt:lpstr>
      <vt:lpstr>77_Office Theme</vt:lpstr>
      <vt:lpstr>79_Office Theme</vt:lpstr>
      <vt:lpstr>83_Office Theme</vt:lpstr>
      <vt:lpstr>55_Office Theme</vt:lpstr>
      <vt:lpstr>84_Office Theme</vt:lpstr>
      <vt:lpstr>85_Office Theme</vt:lpstr>
      <vt:lpstr>86_Office Theme</vt:lpstr>
      <vt:lpstr>87_Office Theme</vt:lpstr>
      <vt:lpstr>88_Office Theme</vt:lpstr>
      <vt:lpstr>89_Office Theme</vt:lpstr>
      <vt:lpstr>90_Office Theme</vt:lpstr>
      <vt:lpstr>91_Office Theme</vt:lpstr>
      <vt:lpstr>92_Office Theme</vt:lpstr>
      <vt:lpstr>93_Office Theme</vt:lpstr>
      <vt:lpstr>94_Office Theme</vt:lpstr>
      <vt:lpstr>95_Office Theme</vt:lpstr>
      <vt:lpstr>96_Office Theme</vt:lpstr>
      <vt:lpstr>97_Office Theme</vt:lpstr>
      <vt:lpstr>98_Office Theme</vt:lpstr>
      <vt:lpstr>99_Office Theme</vt:lpstr>
      <vt:lpstr>101_Office Theme</vt:lpstr>
      <vt:lpstr>102_Office Theme</vt:lpstr>
      <vt:lpstr>100_Office Theme</vt:lpstr>
      <vt:lpstr>103_Office Theme</vt:lpstr>
      <vt:lpstr>104_Office Theme</vt:lpstr>
      <vt:lpstr>105_Office Theme</vt:lpstr>
      <vt:lpstr>106_Office Theme</vt:lpstr>
      <vt:lpstr>107_Office Theme</vt:lpstr>
      <vt:lpstr>108_Office Theme</vt:lpstr>
      <vt:lpstr>78_Office Theme</vt:lpstr>
      <vt:lpstr>Equation.Ribbit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Daniel</cp:lastModifiedBy>
  <cp:revision>322</cp:revision>
  <dcterms:created xsi:type="dcterms:W3CDTF">2024-02-21T11:32:26Z</dcterms:created>
  <dcterms:modified xsi:type="dcterms:W3CDTF">2024-02-21T11:32:26Z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CCB4DB4AC33D82156ECBE863CCFEF99D</vt:lpwstr>
  </property>
  <property fmtid="{D5CDD505-2E9C-101B-9397-08002B2CF9AE}" pid="3" name="KSOProductBuildVer">
    <vt:lpwstr>2052-6.4.0.8550</vt:lpwstr>
  </property>
</Properties>
</file>